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40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08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281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1422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276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67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635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707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8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75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44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09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9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3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40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20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0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62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406249049/paragraph/1/doclist/3054/showentries/0/highlight/%D0%A4%D0%90%D0%9E%D0%9F:2" TargetMode="External"/><Relationship Id="rId2" Type="http://schemas.openxmlformats.org/officeDocument/2006/relationships/hyperlink" Target="https://base.garant.ru/70512244/?ysclid=lluq1i97ov1810714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7135" y="2633133"/>
            <a:ext cx="10437812" cy="226278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Адаптированная образовательная программа дошкольного образования для обучающихся с ограниченными возможностями здоровья Муниципального бюджетного дошкольного образовательного учреждения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«Детский сад комбинированного вида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№ 17 «Василёк» Зеленодольского муниципального района Республики Татарстан 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4613" y="5226112"/>
            <a:ext cx="8915399" cy="11262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Разработана в соответствии с федеральным государственным образовательным стандартом дошкольного образования и федеральной адаптированной образовательной программой дошкольного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06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860" y="452718"/>
            <a:ext cx="9101469" cy="812556"/>
          </a:xfrm>
        </p:spPr>
        <p:txBody>
          <a:bodyPr/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В содержательном разделе Программы представлены: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860" y="1265274"/>
            <a:ext cx="8915400" cy="441113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описание модулей образовательной деятельности в соответствии с направлениями развития и психофизическими особенностями ребенка с ОВЗ в пяти образовательных областях: социально-коммуникативного, познавательного, речевого, художественно-эстетического и физического развития, с учетом используемых вариативных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описание вариативных форм, способов, методов и средств реализации Программы с учетом психофизических, возрастных и индивидуально-психологических особенностей обучающихся с ОВЗ, специфики их образовательных потребностей, мотивов и интересов;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программа коррекционно-развивающей работы с детьми, описывающая образовательную деятельность по коррекции нарушений развития обучающихся с ОВЗ.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82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688" y="420821"/>
            <a:ext cx="10196623" cy="140053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Взаимодействие педагогического коллектива 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с родителями (законными представителями) обучающихся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8830" y="2048540"/>
            <a:ext cx="9311745" cy="37776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Все усилия педагогических работников по подготовке к обучению в школе и успешной интеграции обучающихся с ОВЗ будут недостаточно успешными без постоянного контакта с родителями (законными представителями). Семья должна принимать активное участие в развитии ребенка, чтобы обеспечить непрерывность коррекционно-восстановительного процесса.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Родители (законные представители) отрабатывают и закрепляют навыки и умения у обучающихся, сформированные специалистами. Рекомендации по занятиям в домашних условиях, предлагаемые учителем-логопедом и воспитателем, должны быть четко разъяснены родителям (законным представителям). Это обеспечит необходимую эффективность коррекционной работы, ускорит процесс восстановления нарушенных функций у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849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9405" y="452718"/>
            <a:ext cx="7602279" cy="109963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Формы организации психолого-педагогической помощи семье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2886" y="1853248"/>
            <a:ext cx="8915400" cy="410633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Коллективные формы взаимодействия (общие родительские собрания, групповые родительские собрания,  дни открытых дверей, тематические мероприятия, проведение детских праздников и досугов);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Индивидуальные формы работы (анкетирования и опросы, беседы и консультации специалистов, родительский час);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Формы наглядного информационного обеспечения (информационные стенды и тематические выставки, выставки детских работ);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Открытые занятия специалистов и воспитателей;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Совместные и семейные проекты различной направленности;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Опосредованное интернет-общение. Создание интернет-пространства групп, электронной почты для родителей (законных представителей), информационный материал на официальной странице сайта Учреждения и в сообществах Учреждения в социальной сети (</a:t>
            </a:r>
            <a:r>
              <a:rPr lang="ru-RU" dirty="0" err="1">
                <a:solidFill>
                  <a:srgbClr val="002060"/>
                </a:solidFill>
              </a:rPr>
              <a:t>ВКонтакте</a:t>
            </a:r>
            <a:r>
              <a:rPr lang="ru-RU" dirty="0">
                <a:solidFill>
                  <a:srgbClr val="002060"/>
                </a:solidFill>
              </a:rPr>
              <a:t>,  </a:t>
            </a:r>
            <a:r>
              <a:rPr lang="en-US" dirty="0">
                <a:solidFill>
                  <a:srgbClr val="002060"/>
                </a:solidFill>
              </a:rPr>
              <a:t>max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pPr algn="just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920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381" y="452718"/>
            <a:ext cx="7052453" cy="81728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Программа воспитания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166" y="1270000"/>
            <a:ext cx="8915400" cy="4641222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Программа воспитания предусматривает приобщение детей к традиционным ценностям российского общества -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57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937" y="621555"/>
            <a:ext cx="8915400" cy="561488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Адаптированная образовательная программа дошкольного образования Муниципального бюджетного дошкольного образовательного учреждения «Детский сад комбинированного вида № 17 «Василёк» Зеленодольского муниципального района Республики Татарстан для обучающихся с ограниченными возможностями здоровья (тяжелые нарушения речи, задержка психического развития) разработана в соответствии </a:t>
            </a:r>
            <a:r>
              <a:rPr lang="en-US" dirty="0">
                <a:solidFill>
                  <a:srgbClr val="002060"/>
                </a:solidFill>
              </a:rPr>
              <a:t>c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Федеральным государственным образовательным стандартом дошкольного образования (утвержден приказом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Минобрнауки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Минпросвещения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 России от 8 ноября 2022 г. № 955, зарегистрировано в Минюсте России 6 февраля 2023 г., регистрационный № 72264) (далее – ФГОС ДО);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Федеральной адаптированной образовательной программой дошкольного образования для обучающихся с ограниченными возможностями здоровья (утверждена приказом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hlinkClick r:id="rId3"/>
              </a:rPr>
              <a:t>Минпросвещения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 России от 24 ноября 2022 г. № 1022, зарегистрировано в Минюсте России 27 января 2023 г., регистрационный № 72149) (далее – ФАОП ДО).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8891" y="676002"/>
            <a:ext cx="7676707" cy="8125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2">
                    <a:lumMod val="75000"/>
                  </a:schemeClr>
                </a:solidFill>
              </a:rPr>
              <a:t>Программа разработана на основании: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74800"/>
            <a:ext cx="8915400" cy="2231656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Устава Муниципального бюджетного дошкольного образовательного учреждения «Детский сад комбинированного вида № 17 «Василёк» </a:t>
            </a:r>
            <a:r>
              <a:rPr lang="ru-RU" dirty="0" err="1">
                <a:solidFill>
                  <a:srgbClr val="002060"/>
                </a:solidFill>
              </a:rPr>
              <a:t>Зеленодольского</a:t>
            </a:r>
            <a:r>
              <a:rPr lang="ru-RU" dirty="0">
                <a:solidFill>
                  <a:srgbClr val="002060"/>
                </a:solidFill>
              </a:rPr>
              <a:t> муниципального района Республики Татарстан»;</a:t>
            </a:r>
          </a:p>
          <a:p>
            <a:pPr lvl="0" algn="just" fontAlgn="base"/>
            <a:r>
              <a:rPr lang="ru-RU" dirty="0">
                <a:solidFill>
                  <a:srgbClr val="002060"/>
                </a:solidFill>
              </a:rPr>
              <a:t>Региональной образовательной программы дошкольного образования «С</a:t>
            </a:r>
            <a:r>
              <a:rPr lang="tt-RU" dirty="0">
                <a:solidFill>
                  <a:srgbClr val="002060"/>
                </a:solidFill>
              </a:rPr>
              <a:t>Ө</a:t>
            </a:r>
            <a:r>
              <a:rPr lang="ru-RU" dirty="0">
                <a:solidFill>
                  <a:srgbClr val="002060"/>
                </a:solidFill>
              </a:rPr>
              <a:t>ЕНЕЧ» – «Радость познания» (Р.К. </a:t>
            </a:r>
            <a:r>
              <a:rPr lang="ru-RU" dirty="0" err="1">
                <a:solidFill>
                  <a:srgbClr val="002060"/>
                </a:solidFill>
              </a:rPr>
              <a:t>Шаехова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pPr marL="0" indent="0" algn="just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48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8300" y="1119175"/>
            <a:ext cx="8915400" cy="3686741"/>
          </a:xfrm>
        </p:spPr>
        <p:txBody>
          <a:bodyPr/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Нормативный срок освоения Программы</a:t>
            </a:r>
            <a:r>
              <a:rPr lang="ru-RU" sz="2400" dirty="0">
                <a:solidFill>
                  <a:srgbClr val="002060"/>
                </a:solidFill>
              </a:rPr>
              <a:t> – 2 года (предназначена для воспитанников от 5 лет до прекращения образовательных отношений). Реализация Программы осуществляется на протяжении всего времени пребывания ребенка в ДОУ.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Программа реализуется</a:t>
            </a:r>
            <a:r>
              <a:rPr lang="ru-RU" sz="2400" dirty="0">
                <a:solidFill>
                  <a:srgbClr val="002060"/>
                </a:solidFill>
              </a:rPr>
              <a:t> на государственном языке Российской Федерации.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24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2890" y="795867"/>
            <a:ext cx="8915400" cy="544555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Программа определяет </a:t>
            </a:r>
            <a:r>
              <a:rPr lang="ru-RU" dirty="0">
                <a:solidFill>
                  <a:srgbClr val="002060"/>
                </a:solidFill>
              </a:rPr>
              <a:t>содержание и организацию образовательной деятельности на уровне дошкольного образования в группах компенсирующей направленности.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Программа направлена на</a:t>
            </a:r>
            <a:r>
              <a:rPr lang="ru-RU" dirty="0">
                <a:solidFill>
                  <a:srgbClr val="002060"/>
                </a:solidFill>
              </a:rPr>
              <a:t>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 Программе отражено </a:t>
            </a:r>
            <a:r>
              <a:rPr lang="ru-RU" dirty="0">
                <a:solidFill>
                  <a:srgbClr val="002060"/>
                </a:solidFill>
              </a:rPr>
              <a:t>содержание образования детей дошкольного возраста, формируемое участниками образовательного процесса с учетом историко-географических, климатических, краеведческих, национальных, этнокультурных особенностей и традиций региона.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99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7349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Цель Программы: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2594" y="1380067"/>
            <a:ext cx="9186531" cy="4531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Обеспечение условий для дошкольного образования, определяемых общими и особыми потребностями обучающегося дошкольного возраста с ОВЗ, индивидуальными особенностями его развития и состояния здоровья.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25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4382033" cy="56969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Задачи Программы: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5012" y="1193800"/>
            <a:ext cx="9499600" cy="52324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реализация содержания АОП ДО;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коррекция недостатков психофизического развития обучающихся с ОВЗ;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охрана и укрепление физического и психического здоровья обучающихся с ОВЗ, в том числе их эмоционального благополучия;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обеспечение равных возможностей для полноценного развития ребенка с ОВЗ в период дошкольного образования независимо от места проживания, пола, нации, языка, социального статуса;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ОВЗ как субъекта отношений с педагогическим работником, родителями (законными представителями), другими детьми;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формирование общей культуры личности обучающихся с ОВЗ,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формирование социокультурной среды, соответствующей психофизическим и индивидуальным особенностям развития обучающихся с ОВЗ;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dirty="0" err="1">
                <a:solidFill>
                  <a:srgbClr val="002060"/>
                </a:solidFill>
              </a:rPr>
              <a:t>абилитации</a:t>
            </a:r>
            <a:r>
              <a:rPr lang="ru-RU" dirty="0">
                <a:solidFill>
                  <a:srgbClr val="002060"/>
                </a:solidFill>
              </a:rPr>
              <a:t>), охраны и укрепления здоровья обучающихся с ОВЗ;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обеспечение преемственности целей, задач и содержания дошкольного и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121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3638" y="388923"/>
            <a:ext cx="9404723" cy="140053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При разработке программы учитывались следующие значимые характеристики: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3277" y="1516910"/>
            <a:ext cx="8915400" cy="4047067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solidFill>
                  <a:srgbClr val="002060"/>
                </a:solidFill>
              </a:rPr>
              <a:t>Географическое месторасположение 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Климатические условия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Специфика национальных, социокультурных и иных условий в которых осуществляется образовательная деятельность.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Социально-демографические особенности.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Особенности образовательного процесса.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Кадровый потенциал.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Контингент родителей.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Возрастные особенности детей.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377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903" y="475451"/>
            <a:ext cx="9424344" cy="779191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Программы: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4460" y="1254642"/>
            <a:ext cx="8915400" cy="46412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В соответствии со Стандартом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ОВЗ к концу дошкольного образования.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ОВЗ. Они представлены в виде изложения возможных достижений обучающихся на разных возрастных этапах дошкольного детства.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Освоение обучающимися с ЗПР основного содержания АОП ДО, реализуемой в образовательной организации, возможно при условии своевременно начатой коррекционной работы. Однако </a:t>
            </a:r>
            <a:r>
              <a:rPr lang="ru-RU" dirty="0" err="1">
                <a:solidFill>
                  <a:srgbClr val="002060"/>
                </a:solidFill>
              </a:rPr>
              <a:t>полиморфность</a:t>
            </a:r>
            <a:r>
              <a:rPr lang="ru-RU" dirty="0">
                <a:solidFill>
                  <a:srgbClr val="002060"/>
                </a:solidFill>
              </a:rPr>
              <a:t> нарушений при ЗПР, индивидуально-типологические особенности обучающихся предполагают значительный разброс вариантов их развития.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Особенности образовательной и коррекционно-развивающей работы с детьми с ЗПР состоят в необходимости индивидуально-дифференцированного подхода, снижения темпа обучения, структурной простоты содержания занятий, циклического возврата к уже изученному материалу и обогащения его новым содержанием, определения целевых ориентиров для каждого этапа образовательной деятельности с учетов возможностей конкретной группы и каждого ребенка.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175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80</TotalTime>
  <Words>1323</Words>
  <Application>Microsoft Office PowerPoint</Application>
  <PresentationFormat>Широкоэкранный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Ион</vt:lpstr>
      <vt:lpstr>Адаптированная образовательная программа дошкольного образования для обучающихся с ограниченными возможностями здоровья Муниципального бюджетного дошкольного образовательного учреждения  «Детский сад комбинированного вида  № 17 «Василёк» Зеленодольского муниципального района Республики Татарстан  </vt:lpstr>
      <vt:lpstr>Презентация PowerPoint</vt:lpstr>
      <vt:lpstr>Программа разработана на основании:  </vt:lpstr>
      <vt:lpstr>Презентация PowerPoint</vt:lpstr>
      <vt:lpstr>Презентация PowerPoint</vt:lpstr>
      <vt:lpstr>Цель Программы:</vt:lpstr>
      <vt:lpstr>Задачи Программы:</vt:lpstr>
      <vt:lpstr>При разработке программы учитывались следующие значимые характеристики:  </vt:lpstr>
      <vt:lpstr>Планируемые результаты освоения Программы:</vt:lpstr>
      <vt:lpstr>В содержательном разделе Программы представлены:</vt:lpstr>
      <vt:lpstr>Взаимодействие педагогического коллектива  с родителями (законными представителями) обучающихся </vt:lpstr>
      <vt:lpstr>Формы организации психолого-педагогической помощи семье</vt:lpstr>
      <vt:lpstr>Программа воспитания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№30 «Кораблик» Зеленодольского муниципального района Республики Татарстан» для обучающихся с тяжелыми нарушениями речи</dc:title>
  <dc:creator>User4</dc:creator>
  <cp:lastModifiedBy>ГУМЕРОВА</cp:lastModifiedBy>
  <cp:revision>21</cp:revision>
  <dcterms:created xsi:type="dcterms:W3CDTF">2023-08-29T05:35:56Z</dcterms:created>
  <dcterms:modified xsi:type="dcterms:W3CDTF">2026-03-11T09:15:35Z</dcterms:modified>
</cp:coreProperties>
</file>